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14" Target="../media/image52.png" Type="http://schemas.openxmlformats.org/officeDocument/2006/relationships/image"/><Relationship Id="rId15" Target="../media/image53.png" Type="http://schemas.openxmlformats.org/officeDocument/2006/relationships/image"/><Relationship Id="rId16" Target="../media/image54.png" Type="http://schemas.openxmlformats.org/officeDocument/2006/relationships/image"/><Relationship Id="rId17" Target="../media/image55.png" Type="http://schemas.openxmlformats.org/officeDocument/2006/relationships/image"/><Relationship Id="rId18" Target="../media/image56.png" Type="http://schemas.openxmlformats.org/officeDocument/2006/relationships/image"/><Relationship Id="rId19" Target="../media/image57.png" Type="http://schemas.openxmlformats.org/officeDocument/2006/relationships/image"/><Relationship Id="rId2" Target="../media/image11.png" Type="http://schemas.openxmlformats.org/officeDocument/2006/relationships/image"/><Relationship Id="rId20" Target="../media/image58.png" Type="http://schemas.openxmlformats.org/officeDocument/2006/relationships/image"/><Relationship Id="rId21" Target="../media/image59.png" Type="http://schemas.openxmlformats.org/officeDocument/2006/relationships/image"/><Relationship Id="rId22" Target="../media/image60.png" Type="http://schemas.openxmlformats.org/officeDocument/2006/relationships/image"/><Relationship Id="rId23" Target="../media/image61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12" Target="../media/image68.png" Type="http://schemas.openxmlformats.org/officeDocument/2006/relationships/image"/><Relationship Id="rId2" Target="../media/image1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16" Target="../media/image55.png" Type="http://schemas.openxmlformats.org/officeDocument/2006/relationships/image"/><Relationship Id="rId17" Target="../media/image76.png" Type="http://schemas.openxmlformats.org/officeDocument/2006/relationships/image"/><Relationship Id="rId18" Target="../media/image77.png" Type="http://schemas.openxmlformats.org/officeDocument/2006/relationships/image"/><Relationship Id="rId19" Target="../media/image78.png" Type="http://schemas.openxmlformats.org/officeDocument/2006/relationships/image"/><Relationship Id="rId2" Target="../media/image41.png" Type="http://schemas.openxmlformats.org/officeDocument/2006/relationships/image"/><Relationship Id="rId20" Target="../media/image79.png" Type="http://schemas.openxmlformats.org/officeDocument/2006/relationships/image"/><Relationship Id="rId21" Target="../media/image80.png" Type="http://schemas.openxmlformats.org/officeDocument/2006/relationships/image"/><Relationship Id="rId22" Target="../media/image81.png" Type="http://schemas.openxmlformats.org/officeDocument/2006/relationships/image"/><Relationship Id="rId23" Target="../media/image82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84.png" Type="http://schemas.openxmlformats.org/officeDocument/2006/relationships/image"/><Relationship Id="rId12" Target="../media/image85.png" Type="http://schemas.openxmlformats.org/officeDocument/2006/relationships/image"/><Relationship Id="rId13" Target="../media/image86.png" Type="http://schemas.openxmlformats.org/officeDocument/2006/relationships/image"/><Relationship Id="rId14" Target="../media/image87.png" Type="http://schemas.openxmlformats.org/officeDocument/2006/relationships/image"/><Relationship Id="rId15" Target="../media/image88.png" Type="http://schemas.openxmlformats.org/officeDocument/2006/relationships/image"/><Relationship Id="rId16" Target="../media/image89.png" Type="http://schemas.openxmlformats.org/officeDocument/2006/relationships/image"/><Relationship Id="rId17" Target="../media/image90.png" Type="http://schemas.openxmlformats.org/officeDocument/2006/relationships/image"/><Relationship Id="rId18" Target="../media/image91.png" Type="http://schemas.openxmlformats.org/officeDocument/2006/relationships/image"/><Relationship Id="rId19" Target="../media/image92.png" Type="http://schemas.openxmlformats.org/officeDocument/2006/relationships/image"/><Relationship Id="rId2" Target="../media/image83.png" Type="http://schemas.openxmlformats.org/officeDocument/2006/relationships/image"/><Relationship Id="rId20" Target="../media/image93.png" Type="http://schemas.openxmlformats.org/officeDocument/2006/relationships/image"/><Relationship Id="rId21" Target="../media/image94.png" Type="http://schemas.openxmlformats.org/officeDocument/2006/relationships/image"/><Relationship Id="rId22" Target="../media/image95.png" Type="http://schemas.openxmlformats.org/officeDocument/2006/relationships/image"/><Relationship Id="rId23" Target="../media/image96.png" Type="http://schemas.openxmlformats.org/officeDocument/2006/relationships/image"/><Relationship Id="rId24" Target="../media/image97.png" Type="http://schemas.openxmlformats.org/officeDocument/2006/relationships/image"/><Relationship Id="rId3" Target="../media/image69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2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23.png" Type="http://schemas.openxmlformats.org/officeDocument/2006/relationships/image"/><Relationship Id="rId4" Target="../media/image29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D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87900" y="3352800"/>
            <a:ext cx="8788400" cy="3581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48400" y="2324100"/>
            <a:ext cx="838200" cy="36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3660000">
            <a:off x="11899900" y="1993900"/>
            <a:ext cx="787400" cy="800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54400" y="3441700"/>
            <a:ext cx="711200" cy="43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-685800" y="5778500"/>
            <a:ext cx="26035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">
            <a:off x="16116300" y="3873500"/>
            <a:ext cx="2400300" cy="76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987800" y="2603500"/>
            <a:ext cx="10706100" cy="568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17300" y="-127000"/>
            <a:ext cx="7785100" cy="2209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67100" y="2628900"/>
            <a:ext cx="52070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1320800"/>
            <a:ext cx="16510000" cy="8343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39900" y="4775200"/>
            <a:ext cx="6718300" cy="406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864600" y="6134100"/>
            <a:ext cx="7594600" cy="6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08300" y="9702800"/>
            <a:ext cx="21336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864600" y="7454900"/>
            <a:ext cx="7607300" cy="63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6400" y="8242300"/>
            <a:ext cx="1689100" cy="2209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96400" y="5143500"/>
            <a:ext cx="711200" cy="711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32900" y="5118100"/>
            <a:ext cx="939800" cy="838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96400" y="6464300"/>
            <a:ext cx="711200" cy="71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58300" y="6438900"/>
            <a:ext cx="914400" cy="838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96400" y="7785100"/>
            <a:ext cx="711200" cy="711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58300" y="7759700"/>
            <a:ext cx="914400" cy="838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77300" y="558800"/>
            <a:ext cx="457200" cy="457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26500" y="431800"/>
            <a:ext cx="774700" cy="1473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59900" y="558800"/>
            <a:ext cx="457200" cy="457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09100" y="431800"/>
            <a:ext cx="762000" cy="1473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42500" y="558800"/>
            <a:ext cx="457200" cy="457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91700" y="330200"/>
            <a:ext cx="774700" cy="1028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25100" y="558800"/>
            <a:ext cx="457200" cy="457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61600" y="342900"/>
            <a:ext cx="800100" cy="10160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877300" y="1041400"/>
            <a:ext cx="1917700" cy="127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877300" y="520700"/>
            <a:ext cx="1917700" cy="12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91400" y="431800"/>
            <a:ext cx="1676400" cy="1473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172700" y="5067300"/>
            <a:ext cx="5829300" cy="1028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172700" y="6438900"/>
            <a:ext cx="5765800" cy="1524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172700" y="7772400"/>
            <a:ext cx="5765800" cy="1524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69000" y="1511300"/>
            <a:ext cx="6350000" cy="1905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365500" y="2095500"/>
            <a:ext cx="11099800" cy="3162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082800" y="4267200"/>
            <a:ext cx="14122400" cy="6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1320800"/>
            <a:ext cx="16510000" cy="8343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569200" y="5486400"/>
            <a:ext cx="3238500" cy="2489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40700" y="4864100"/>
            <a:ext cx="2095500" cy="914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0" y="5486400"/>
            <a:ext cx="3238500" cy="2489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38200" y="4864100"/>
            <a:ext cx="2095500" cy="914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">
            <a:off x="939800" y="8343900"/>
            <a:ext cx="1689100" cy="1689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78200" y="8648700"/>
            <a:ext cx="990600" cy="116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03400" y="4864100"/>
            <a:ext cx="3429000" cy="91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38900" y="5638800"/>
            <a:ext cx="5245100" cy="2489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00900" y="4864100"/>
            <a:ext cx="3454400" cy="914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25200" y="5664200"/>
            <a:ext cx="5143500" cy="2425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98400" y="4864100"/>
            <a:ext cx="34290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358900"/>
            <a:ext cx="16522700" cy="830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05000" y="7086600"/>
            <a:ext cx="14490700" cy="6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56900" y="69850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02500" y="6997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87800" y="6997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135100" y="6997700"/>
            <a:ext cx="228600" cy="228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19100" y="4457700"/>
            <a:ext cx="2273300" cy="2197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28200" y="4457700"/>
            <a:ext cx="2273300" cy="2197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86500" y="4457700"/>
            <a:ext cx="2273300" cy="2197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59100" y="4457700"/>
            <a:ext cx="2273300" cy="2197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77300" y="558800"/>
            <a:ext cx="457200" cy="457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26500" y="431800"/>
            <a:ext cx="774700" cy="1473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59900" y="558800"/>
            <a:ext cx="457200" cy="457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309100" y="431800"/>
            <a:ext cx="762000" cy="1473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42500" y="558800"/>
            <a:ext cx="457200" cy="457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791700" y="330200"/>
            <a:ext cx="774700" cy="1028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25100" y="558800"/>
            <a:ext cx="457200" cy="457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61600" y="342900"/>
            <a:ext cx="800100" cy="10160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77300" y="1041400"/>
            <a:ext cx="1917700" cy="127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77300" y="520700"/>
            <a:ext cx="1917700" cy="12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91400" y="431800"/>
            <a:ext cx="1676400" cy="1473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93200" y="7213600"/>
            <a:ext cx="3327400" cy="1117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978900" y="7988300"/>
            <a:ext cx="3454400" cy="965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689600" y="7213600"/>
            <a:ext cx="3352800" cy="1117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600700" y="7988300"/>
            <a:ext cx="3454400" cy="965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349500" y="7213600"/>
            <a:ext cx="3289300" cy="1117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22500" y="7988300"/>
            <a:ext cx="3454400" cy="965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484100" y="7213600"/>
            <a:ext cx="3314700" cy="1117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357100" y="7988300"/>
            <a:ext cx="3454400" cy="965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978400" y="1447800"/>
            <a:ext cx="7277100" cy="1930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505200" y="2095500"/>
            <a:ext cx="109601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1358900"/>
            <a:ext cx="16522700" cy="8305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77300" y="558800"/>
            <a:ext cx="457200" cy="45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26500" y="431800"/>
            <a:ext cx="774700" cy="147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59900" y="558800"/>
            <a:ext cx="457200" cy="45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09100" y="431800"/>
            <a:ext cx="762000" cy="147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42500" y="558800"/>
            <a:ext cx="457200" cy="45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91700" y="330200"/>
            <a:ext cx="774700" cy="1028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325100" y="558800"/>
            <a:ext cx="457200" cy="45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61600" y="342900"/>
            <a:ext cx="800100" cy="1016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77300" y="1041400"/>
            <a:ext cx="1917700" cy="12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77300" y="520700"/>
            <a:ext cx="19177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91400" y="431800"/>
            <a:ext cx="1676400" cy="1473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31400" y="6426200"/>
            <a:ext cx="5930900" cy="50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2880000">
            <a:off x="9575800" y="2540000"/>
            <a:ext cx="698500" cy="393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2040000">
            <a:off x="15646400" y="2667000"/>
            <a:ext cx="266700" cy="419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54200" y="3098800"/>
            <a:ext cx="7366000" cy="5626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87000" y="7569200"/>
            <a:ext cx="304800" cy="330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87000" y="8191500"/>
            <a:ext cx="304800" cy="330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287000" y="6921500"/>
            <a:ext cx="304800" cy="330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118600" y="3263900"/>
            <a:ext cx="7162800" cy="2908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499600" y="2286000"/>
            <a:ext cx="7264400" cy="2882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801100" y="5181600"/>
            <a:ext cx="7607300" cy="1130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528300" y="7315200"/>
            <a:ext cx="1943100" cy="1003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217400" y="7404100"/>
            <a:ext cx="3289300" cy="749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541000" y="7975600"/>
            <a:ext cx="1879600" cy="952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230100" y="8077200"/>
            <a:ext cx="3086100" cy="1104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541000" y="6718300"/>
            <a:ext cx="1879600" cy="952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217400" y="6781800"/>
            <a:ext cx="35433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1320800"/>
            <a:ext cx="16510000" cy="834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8013700"/>
            <a:ext cx="2032000" cy="2273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86100" y="190500"/>
            <a:ext cx="2501900" cy="1219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81400" y="1435100"/>
            <a:ext cx="9359900" cy="988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" y="-660400"/>
            <a:ext cx="13195300" cy="3225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35300" y="3390900"/>
            <a:ext cx="711200" cy="71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71800" y="3365500"/>
            <a:ext cx="939800" cy="838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35300" y="5638800"/>
            <a:ext cx="711200" cy="711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97200" y="5613400"/>
            <a:ext cx="914400" cy="838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35300" y="6845300"/>
            <a:ext cx="711200" cy="71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97200" y="6819900"/>
            <a:ext cx="914400" cy="838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35300" y="8039100"/>
            <a:ext cx="711200" cy="711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09900" y="8013700"/>
            <a:ext cx="914400" cy="838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35300" y="2184400"/>
            <a:ext cx="711200" cy="711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009900" y="2146300"/>
            <a:ext cx="8890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1320800"/>
            <a:ext cx="16510000" cy="834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08300" y="9702800"/>
            <a:ext cx="2133600" cy="635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8242300"/>
            <a:ext cx="1689100" cy="2209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1049000" y="-254000"/>
            <a:ext cx="266954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1320800"/>
            <a:ext cx="16510000" cy="834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08300" y="9702800"/>
            <a:ext cx="2133600" cy="63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1900" y="8585200"/>
            <a:ext cx="1041400" cy="1765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5219700" y="-177800"/>
            <a:ext cx="23685500" cy="232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625600"/>
            <a:ext cx="6019800" cy="4787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1320800"/>
            <a:ext cx="16510000" cy="8343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">
            <a:off x="939800" y="8343900"/>
            <a:ext cx="1689100" cy="1689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78200" y="8648700"/>
            <a:ext cx="990600" cy="116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3400" y="4864100"/>
            <a:ext cx="3429000" cy="914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1620500" y="-114300"/>
            <a:ext cx="2698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0600" y="1320800"/>
            <a:ext cx="16510000" cy="834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40100" y="8839200"/>
            <a:ext cx="1460500" cy="144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9194800"/>
            <a:ext cx="1752600" cy="1155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27300" y="9766300"/>
            <a:ext cx="800100" cy="533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81200" y="9791700"/>
            <a:ext cx="800100" cy="53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881100" y="-254000"/>
            <a:ext cx="279908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1320800"/>
            <a:ext cx="16510000" cy="834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600000">
            <a:off x="15392400" y="9232900"/>
            <a:ext cx="1066800" cy="66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60000">
            <a:off x="15595600" y="8382000"/>
            <a:ext cx="3238500" cy="2349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3400" y="8724900"/>
            <a:ext cx="1041400" cy="101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660000">
            <a:off x="889000" y="8839200"/>
            <a:ext cx="673100" cy="66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5278100" y="-254000"/>
            <a:ext cx="287401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8242300"/>
            <a:ext cx="1689100" cy="2209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03600" y="8470900"/>
            <a:ext cx="1689100" cy="220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46100" y="1143000"/>
            <a:ext cx="1828800" cy="2146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93700" y="1447800"/>
            <a:ext cx="18288000" cy="521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57600" y="4495800"/>
            <a:ext cx="104902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3300" y="3619500"/>
            <a:ext cx="16852900" cy="363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